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TELEGESTIÓN DE UNA CÁMARA FRIGORÍFICA.	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Montaje del </a:t>
            </a:r>
            <a:r>
              <a:rPr lang="es-ES" dirty="0" err="1" smtClean="0"/>
              <a:t>arduino</a:t>
            </a:r>
            <a:r>
              <a:rPr lang="es-ES" dirty="0" smtClean="0"/>
              <a:t>, módulo de </a:t>
            </a:r>
            <a:r>
              <a:rPr lang="es-ES" dirty="0" err="1" smtClean="0"/>
              <a:t>bluetooth</a:t>
            </a:r>
            <a:r>
              <a:rPr lang="es-ES" dirty="0" smtClean="0"/>
              <a:t> y otros componentes físicos.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62687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 smtClean="0"/>
              <a:t>MATERIALES UTILIZADOS:</a:t>
            </a:r>
            <a:br>
              <a:rPr lang="es-ES" sz="3200" dirty="0" smtClean="0"/>
            </a:br>
            <a:r>
              <a:rPr lang="es-ES" sz="3200" dirty="0" smtClean="0"/>
              <a:t>Resistor de 150 Ohmios.</a:t>
            </a:r>
            <a:endParaRPr lang="es-ES" sz="3200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080" y="2133600"/>
            <a:ext cx="5037666" cy="3778250"/>
          </a:xfrm>
        </p:spPr>
      </p:pic>
    </p:spTree>
    <p:extLst>
      <p:ext uri="{BB962C8B-B14F-4D97-AF65-F5344CB8AC3E}">
        <p14:creationId xmlns:p14="http://schemas.microsoft.com/office/powerpoint/2010/main" val="1882769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 smtClean="0"/>
              <a:t>MATERIALES UTILIZADOS:</a:t>
            </a:r>
            <a:br>
              <a:rPr lang="es-ES" sz="3200" dirty="0" smtClean="0"/>
            </a:br>
            <a:r>
              <a:rPr lang="es-ES" sz="3200" dirty="0" smtClean="0"/>
              <a:t>Cable USB para conexión </a:t>
            </a:r>
            <a:r>
              <a:rPr lang="es-ES" sz="3200" dirty="0" err="1" smtClean="0"/>
              <a:t>arduino</a:t>
            </a:r>
            <a:r>
              <a:rPr lang="es-ES" sz="3200" dirty="0" smtClean="0"/>
              <a:t>/PC.</a:t>
            </a:r>
            <a:endParaRPr lang="es-ES" sz="3200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080" y="2133600"/>
            <a:ext cx="5037666" cy="3778250"/>
          </a:xfrm>
        </p:spPr>
      </p:pic>
    </p:spTree>
    <p:extLst>
      <p:ext uri="{BB962C8B-B14F-4D97-AF65-F5344CB8AC3E}">
        <p14:creationId xmlns:p14="http://schemas.microsoft.com/office/powerpoint/2010/main" val="1354797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 smtClean="0"/>
              <a:t>MATERIALES UTILIZADOS:</a:t>
            </a:r>
            <a:br>
              <a:rPr lang="es-ES" sz="3200" dirty="0" smtClean="0"/>
            </a:br>
            <a:r>
              <a:rPr lang="es-ES" sz="3200" dirty="0" smtClean="0"/>
              <a:t>Cableado para  conexión.</a:t>
            </a:r>
            <a:endParaRPr lang="es-ES" sz="3200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788" y="2605881"/>
            <a:ext cx="3778250" cy="2833687"/>
          </a:xfrm>
        </p:spPr>
      </p:pic>
    </p:spTree>
    <p:extLst>
      <p:ext uri="{BB962C8B-B14F-4D97-AF65-F5344CB8AC3E}">
        <p14:creationId xmlns:p14="http://schemas.microsoft.com/office/powerpoint/2010/main" val="3949766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 smtClean="0"/>
              <a:t>MATERIALES UTILIZADOS:</a:t>
            </a:r>
            <a:br>
              <a:rPr lang="es-ES" sz="3200" dirty="0" smtClean="0"/>
            </a:br>
            <a:r>
              <a:rPr lang="es-ES" sz="3200" dirty="0" smtClean="0"/>
              <a:t>Placa </a:t>
            </a:r>
            <a:r>
              <a:rPr lang="es-ES" sz="3200" dirty="0" err="1" smtClean="0"/>
              <a:t>protoboard</a:t>
            </a:r>
            <a:r>
              <a:rPr lang="es-ES" sz="3200" dirty="0" smtClean="0"/>
              <a:t> o placa de pruebas.</a:t>
            </a:r>
            <a:endParaRPr lang="es-ES" sz="3200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080" y="2133600"/>
            <a:ext cx="5037666" cy="3778250"/>
          </a:xfrm>
        </p:spPr>
      </p:pic>
    </p:spTree>
    <p:extLst>
      <p:ext uri="{BB962C8B-B14F-4D97-AF65-F5344CB8AC3E}">
        <p14:creationId xmlns:p14="http://schemas.microsoft.com/office/powerpoint/2010/main" val="3217986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EXPLICACIÓN DEL SOFTWARE:</a:t>
            </a:r>
            <a:br>
              <a:rPr lang="es-ES" dirty="0" smtClean="0"/>
            </a:br>
            <a:r>
              <a:rPr lang="es-ES" dirty="0" smtClean="0"/>
              <a:t>1º Inicializamos la librería de comunicación.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905000"/>
            <a:ext cx="7912567" cy="4071647"/>
          </a:xfrm>
        </p:spPr>
      </p:pic>
    </p:spTree>
    <p:extLst>
      <p:ext uri="{BB962C8B-B14F-4D97-AF65-F5344CB8AC3E}">
        <p14:creationId xmlns:p14="http://schemas.microsoft.com/office/powerpoint/2010/main" val="3616768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EXPLICACIÓN DEL SOFTWARE:</a:t>
            </a:r>
            <a:br>
              <a:rPr lang="es-ES" dirty="0" smtClean="0"/>
            </a:br>
            <a:r>
              <a:rPr lang="es-ES" dirty="0" smtClean="0"/>
              <a:t>2º Asignamos los pines para el módulo </a:t>
            </a:r>
            <a:r>
              <a:rPr lang="es-ES" dirty="0" err="1" smtClean="0"/>
              <a:t>bluetooth</a:t>
            </a:r>
            <a:r>
              <a:rPr lang="es-ES" dirty="0" smtClean="0"/>
              <a:t>.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2298918"/>
            <a:ext cx="7808658" cy="4018177"/>
          </a:xfrm>
        </p:spPr>
      </p:pic>
    </p:spTree>
    <p:extLst>
      <p:ext uri="{BB962C8B-B14F-4D97-AF65-F5344CB8AC3E}">
        <p14:creationId xmlns:p14="http://schemas.microsoft.com/office/powerpoint/2010/main" val="1014712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EXPLICACIÓN DEL SOFTWARE:</a:t>
            </a:r>
            <a:br>
              <a:rPr lang="es-ES" dirty="0" smtClean="0"/>
            </a:br>
            <a:r>
              <a:rPr lang="es-ES" dirty="0" smtClean="0"/>
              <a:t>3º Asignamos variables y el tipo de dato que contendrán.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2216728"/>
            <a:ext cx="7920388" cy="4209683"/>
          </a:xfrm>
        </p:spPr>
      </p:pic>
    </p:spTree>
    <p:extLst>
      <p:ext uri="{BB962C8B-B14F-4D97-AF65-F5344CB8AC3E}">
        <p14:creationId xmlns:p14="http://schemas.microsoft.com/office/powerpoint/2010/main" val="3790405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EXPLICACIÓN DEL SOFTWARE:</a:t>
            </a:r>
            <a:br>
              <a:rPr lang="es-ES" dirty="0" smtClean="0"/>
            </a:br>
            <a:r>
              <a:rPr lang="es-ES" dirty="0" smtClean="0"/>
              <a:t>4º Asignación de las variables como entradas o salidas.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2206335"/>
            <a:ext cx="7129296" cy="4142509"/>
          </a:xfrm>
        </p:spPr>
      </p:pic>
    </p:spTree>
    <p:extLst>
      <p:ext uri="{BB962C8B-B14F-4D97-AF65-F5344CB8AC3E}">
        <p14:creationId xmlns:p14="http://schemas.microsoft.com/office/powerpoint/2010/main" val="1698077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EXPLICACIÓN DEL SOFTWARE:</a:t>
            </a:r>
            <a:br>
              <a:rPr lang="es-ES" dirty="0" smtClean="0"/>
            </a:br>
            <a:r>
              <a:rPr lang="es-ES" dirty="0" smtClean="0"/>
              <a:t>4º Inicialización del puerto serial y el de </a:t>
            </a:r>
            <a:r>
              <a:rPr lang="es-ES" dirty="0" err="1" smtClean="0"/>
              <a:t>bluetooth</a:t>
            </a:r>
            <a:r>
              <a:rPr lang="es-ES" dirty="0" smtClean="0"/>
              <a:t>.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4" y="2237509"/>
            <a:ext cx="7423911" cy="4080164"/>
          </a:xfrm>
        </p:spPr>
      </p:pic>
    </p:spTree>
    <p:extLst>
      <p:ext uri="{BB962C8B-B14F-4D97-AF65-F5344CB8AC3E}">
        <p14:creationId xmlns:p14="http://schemas.microsoft.com/office/powerpoint/2010/main" val="281152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EXPLICACIÓN DEL SOFTWARE:</a:t>
            </a:r>
            <a:br>
              <a:rPr lang="es-ES" dirty="0" smtClean="0"/>
            </a:br>
            <a:r>
              <a:rPr lang="es-ES" dirty="0" smtClean="0"/>
              <a:t>5º Asignación de las entradas como digitales.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4" y="2237509"/>
            <a:ext cx="7216093" cy="3986646"/>
          </a:xfrm>
        </p:spPr>
      </p:pic>
    </p:spTree>
    <p:extLst>
      <p:ext uri="{BB962C8B-B14F-4D97-AF65-F5344CB8AC3E}">
        <p14:creationId xmlns:p14="http://schemas.microsoft.com/office/powerpoint/2010/main" val="2914844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Proyecto realizado por Moisés Cantero López.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Ciclo superior de Mantenimiento de Instalaciones Térmicas y de Fluidos.</a:t>
            </a:r>
          </a:p>
          <a:p>
            <a:r>
              <a:rPr lang="es-ES" dirty="0" smtClean="0"/>
              <a:t>Curso académico 2014/2015.</a:t>
            </a:r>
          </a:p>
          <a:p>
            <a:r>
              <a:rPr lang="es-ES" dirty="0" smtClean="0"/>
              <a:t>moisescantero@gmail.com.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2670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EXPLICACIÓN DEL SOFTWARE:</a:t>
            </a:r>
            <a:br>
              <a:rPr lang="es-ES" dirty="0" smtClean="0"/>
            </a:br>
            <a:r>
              <a:rPr lang="es-ES" dirty="0" smtClean="0"/>
              <a:t>5º Definir comunicación entre puerto serial y el módulo </a:t>
            </a:r>
            <a:r>
              <a:rPr lang="es-ES" dirty="0" err="1" smtClean="0"/>
              <a:t>bluetooth</a:t>
            </a:r>
            <a:r>
              <a:rPr lang="es-ES" dirty="0" smtClean="0"/>
              <a:t>.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2247900"/>
            <a:ext cx="7631730" cy="4038600"/>
          </a:xfrm>
        </p:spPr>
      </p:pic>
    </p:spTree>
    <p:extLst>
      <p:ext uri="{BB962C8B-B14F-4D97-AF65-F5344CB8AC3E}">
        <p14:creationId xmlns:p14="http://schemas.microsoft.com/office/powerpoint/2010/main" val="4166784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smtClean="0"/>
              <a:t>EXPLICACIÓN DEL SOFTWARE:</a:t>
            </a:r>
            <a:br>
              <a:rPr lang="es-ES" dirty="0" smtClean="0"/>
            </a:br>
            <a:r>
              <a:rPr lang="es-ES" dirty="0" smtClean="0"/>
              <a:t>5º Conversión de valores a grados Celsius.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904999"/>
            <a:ext cx="7184920" cy="4298373"/>
          </a:xfrm>
        </p:spPr>
      </p:pic>
    </p:spTree>
    <p:extLst>
      <p:ext uri="{BB962C8B-B14F-4D97-AF65-F5344CB8AC3E}">
        <p14:creationId xmlns:p14="http://schemas.microsoft.com/office/powerpoint/2010/main" val="3524903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 smtClean="0"/>
              <a:t>EXPLICACIÓN DEL SOFTWARE:</a:t>
            </a:r>
            <a:br>
              <a:rPr lang="es-ES" sz="3200" dirty="0" smtClean="0"/>
            </a:br>
            <a:r>
              <a:rPr lang="es-ES" sz="3200" dirty="0" smtClean="0"/>
              <a:t>5º Impresión de valores en pantalla.</a:t>
            </a:r>
            <a:endParaRPr lang="es-ES" sz="3200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4" y="1904999"/>
            <a:ext cx="7766811" cy="4090555"/>
          </a:xfrm>
        </p:spPr>
      </p:pic>
    </p:spTree>
    <p:extLst>
      <p:ext uri="{BB962C8B-B14F-4D97-AF65-F5344CB8AC3E}">
        <p14:creationId xmlns:p14="http://schemas.microsoft.com/office/powerpoint/2010/main" val="1243416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 smtClean="0"/>
              <a:t>CONOCIMIENTOS BÁSICOS ANTES DE CONTINUAR.</a:t>
            </a:r>
            <a:endParaRPr lang="es-ES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El </a:t>
            </a:r>
            <a:r>
              <a:rPr lang="es-ES" b="1" dirty="0" smtClean="0"/>
              <a:t>microcontrolador </a:t>
            </a:r>
            <a:r>
              <a:rPr lang="es-ES" dirty="0" smtClean="0"/>
              <a:t>es un circuito integrado programable capaz de ejecutar las órdenes grabadas en su memoria. El microcontrolador consta de 3 bloques funcionales que son los siguientes:</a:t>
            </a:r>
          </a:p>
          <a:p>
            <a:pPr lvl="1"/>
            <a:r>
              <a:rPr lang="es-ES" dirty="0" smtClean="0"/>
              <a:t>La </a:t>
            </a:r>
            <a:r>
              <a:rPr lang="es-ES" b="1" dirty="0" smtClean="0"/>
              <a:t>unidad central de procesamiento</a:t>
            </a:r>
            <a:r>
              <a:rPr lang="es-ES" dirty="0" smtClean="0"/>
              <a:t> es la encargada de interpretar las instrucciones del software programado mediante la realización de las operaciones básicas aritméticas, lógicas y de entrada/salida.</a:t>
            </a:r>
          </a:p>
          <a:p>
            <a:pPr lvl="1"/>
            <a:r>
              <a:rPr lang="es-ES" dirty="0" smtClean="0"/>
              <a:t>La </a:t>
            </a:r>
            <a:r>
              <a:rPr lang="es-ES" b="1" dirty="0" smtClean="0"/>
              <a:t>memoria</a:t>
            </a:r>
            <a:r>
              <a:rPr lang="es-ES" dirty="0" smtClean="0"/>
              <a:t> es la encargada de memorizar o almacenar datos informáticos.</a:t>
            </a:r>
          </a:p>
          <a:p>
            <a:pPr lvl="1"/>
            <a:r>
              <a:rPr lang="es-ES" dirty="0" smtClean="0"/>
              <a:t>El </a:t>
            </a:r>
            <a:r>
              <a:rPr lang="es-ES" b="1" dirty="0" smtClean="0"/>
              <a:t>periférico de entrada/salida</a:t>
            </a:r>
            <a:r>
              <a:rPr lang="es-ES" dirty="0" smtClean="0"/>
              <a:t> es el que comunica la central de procesamiento con el mundo exterior.</a:t>
            </a:r>
          </a:p>
          <a:p>
            <a:r>
              <a:rPr lang="es-ES" b="1" dirty="0" smtClean="0"/>
              <a:t>EL HARDWARE UTILIZADO PARA REALIZAR ESTE PROYECTO HA SIDO EL ARDUINO NANO CON EL MICROCONTROLADOR ATMEGA 328.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269066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 smtClean="0"/>
              <a:t>CONOCIMIENTOS BÁSICOS ANTES DE CONTINUAR.</a:t>
            </a:r>
            <a:endParaRPr lang="es-ES" sz="32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El </a:t>
            </a:r>
            <a:r>
              <a:rPr lang="es-ES" b="1" dirty="0" smtClean="0"/>
              <a:t>entorno de desarrollo interactivo</a:t>
            </a:r>
            <a:r>
              <a:rPr lang="es-ES" dirty="0" smtClean="0"/>
              <a:t> es una aplicación o programa que proporciona servicios integrales para facilitarle al programador el desarrollo de software.</a:t>
            </a:r>
          </a:p>
          <a:p>
            <a:r>
              <a:rPr lang="es-ES" dirty="0" smtClean="0"/>
              <a:t>Normalmente consiste de un editor de código fuente, herramientas de construcción automáticas y un depurador.</a:t>
            </a:r>
          </a:p>
          <a:p>
            <a:r>
              <a:rPr lang="es-ES" b="1" dirty="0" smtClean="0"/>
              <a:t>EL ENTORNO DE DESARROLLO INTERACTIVO UTILIZADO PARA LLEVAR A CABO ESTE PROYECTO HA SIDO EL DE ARDUINO VERSIÓN 1.6.2.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5255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 smtClean="0"/>
              <a:t>MATERIALES UTILIZADOS:</a:t>
            </a:r>
            <a:br>
              <a:rPr lang="es-ES" sz="3200" dirty="0" smtClean="0"/>
            </a:br>
            <a:r>
              <a:rPr lang="es-ES" sz="3200" dirty="0" smtClean="0"/>
              <a:t>El módulo de </a:t>
            </a:r>
            <a:r>
              <a:rPr lang="es-ES" sz="3200" dirty="0" err="1" smtClean="0"/>
              <a:t>arduino</a:t>
            </a:r>
            <a:r>
              <a:rPr lang="es-ES" sz="3200" dirty="0" smtClean="0"/>
              <a:t>.</a:t>
            </a:r>
            <a:endParaRPr lang="es-ES" sz="3200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3" y="2699912"/>
            <a:ext cx="8915400" cy="2645626"/>
          </a:xfrm>
        </p:spPr>
      </p:pic>
    </p:spTree>
    <p:extLst>
      <p:ext uri="{BB962C8B-B14F-4D97-AF65-F5344CB8AC3E}">
        <p14:creationId xmlns:p14="http://schemas.microsoft.com/office/powerpoint/2010/main" val="3334179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 smtClean="0"/>
              <a:t>MATERIALES UTILIZADOS:</a:t>
            </a:r>
            <a:br>
              <a:rPr lang="es-ES" sz="3200" dirty="0" smtClean="0"/>
            </a:br>
            <a:r>
              <a:rPr lang="es-ES" sz="3200" dirty="0" smtClean="0"/>
              <a:t>El software para programar </a:t>
            </a:r>
            <a:r>
              <a:rPr lang="es-ES" sz="3200" dirty="0" err="1" smtClean="0"/>
              <a:t>arduino</a:t>
            </a:r>
            <a:r>
              <a:rPr lang="es-ES" sz="3200" dirty="0" smtClean="0"/>
              <a:t>.</a:t>
            </a:r>
            <a:endParaRPr lang="es-ES" sz="3200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41" y="2133600"/>
            <a:ext cx="7758343" cy="3778250"/>
          </a:xfrm>
        </p:spPr>
      </p:pic>
    </p:spTree>
    <p:extLst>
      <p:ext uri="{BB962C8B-B14F-4D97-AF65-F5344CB8AC3E}">
        <p14:creationId xmlns:p14="http://schemas.microsoft.com/office/powerpoint/2010/main" val="2037359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 smtClean="0"/>
              <a:t>MATERIALES UTILIZADOS:</a:t>
            </a:r>
            <a:br>
              <a:rPr lang="es-ES" sz="3200" dirty="0" smtClean="0"/>
            </a:br>
            <a:r>
              <a:rPr lang="es-ES" sz="3200" dirty="0" smtClean="0"/>
              <a:t>El módulo </a:t>
            </a:r>
            <a:r>
              <a:rPr lang="es-ES" sz="3200" dirty="0" err="1" smtClean="0"/>
              <a:t>bluetooth</a:t>
            </a:r>
            <a:r>
              <a:rPr lang="es-ES" sz="3200" dirty="0" smtClean="0"/>
              <a:t>.</a:t>
            </a:r>
            <a:endParaRPr lang="es-ES" sz="3200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126" y="2133600"/>
            <a:ext cx="7007573" cy="3778250"/>
          </a:xfrm>
        </p:spPr>
      </p:pic>
    </p:spTree>
    <p:extLst>
      <p:ext uri="{BB962C8B-B14F-4D97-AF65-F5344CB8AC3E}">
        <p14:creationId xmlns:p14="http://schemas.microsoft.com/office/powerpoint/2010/main" val="893542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 smtClean="0"/>
              <a:t>MATERIALES UTILIZADOS:</a:t>
            </a:r>
            <a:br>
              <a:rPr lang="es-ES" sz="3200" dirty="0" smtClean="0"/>
            </a:br>
            <a:r>
              <a:rPr lang="es-ES" sz="3200" dirty="0" err="1" smtClean="0"/>
              <a:t>Optoacoplador</a:t>
            </a:r>
            <a:r>
              <a:rPr lang="es-ES" sz="3200" dirty="0" smtClean="0"/>
              <a:t> SHARP PC814.</a:t>
            </a:r>
            <a:endParaRPr lang="es-ES" sz="3200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080" y="2133600"/>
            <a:ext cx="5037666" cy="3778250"/>
          </a:xfrm>
        </p:spPr>
      </p:pic>
    </p:spTree>
    <p:extLst>
      <p:ext uri="{BB962C8B-B14F-4D97-AF65-F5344CB8AC3E}">
        <p14:creationId xmlns:p14="http://schemas.microsoft.com/office/powerpoint/2010/main" val="1950460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200" dirty="0" smtClean="0"/>
              <a:t>MATERIALES UTILIZADOS:</a:t>
            </a:r>
            <a:br>
              <a:rPr lang="es-ES" sz="3200" dirty="0" smtClean="0"/>
            </a:br>
            <a:r>
              <a:rPr lang="es-ES" sz="3200" dirty="0" smtClean="0"/>
              <a:t>Condensadores eléctricos de 100 K.</a:t>
            </a:r>
            <a:endParaRPr lang="es-ES" sz="3200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080" y="2133600"/>
            <a:ext cx="5037666" cy="3778250"/>
          </a:xfrm>
        </p:spPr>
      </p:pic>
    </p:spTree>
    <p:extLst>
      <p:ext uri="{BB962C8B-B14F-4D97-AF65-F5344CB8AC3E}">
        <p14:creationId xmlns:p14="http://schemas.microsoft.com/office/powerpoint/2010/main" val="853778964"/>
      </p:ext>
    </p:extLst>
  </p:cSld>
  <p:clrMapOvr>
    <a:masterClrMapping/>
  </p:clrMapOvr>
</p:sld>
</file>

<file path=ppt/theme/theme1.xml><?xml version="1.0" encoding="utf-8"?>
<a:theme xmlns:a="http://schemas.openxmlformats.org/drawingml/2006/main" name="Espiral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86</TotalTime>
  <Words>282</Words>
  <Application>Microsoft Office PowerPoint</Application>
  <PresentationFormat>Panorámica</PresentationFormat>
  <Paragraphs>34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6" baseType="lpstr">
      <vt:lpstr>Arial</vt:lpstr>
      <vt:lpstr>Century Gothic</vt:lpstr>
      <vt:lpstr>Wingdings 3</vt:lpstr>
      <vt:lpstr>Espiral</vt:lpstr>
      <vt:lpstr>TELEGESTIÓN DE UNA CÁMARA FRIGORÍFICA. </vt:lpstr>
      <vt:lpstr>Proyecto realizado por Moisés Cantero López.</vt:lpstr>
      <vt:lpstr>CONOCIMIENTOS BÁSICOS ANTES DE CONTINUAR.</vt:lpstr>
      <vt:lpstr>CONOCIMIENTOS BÁSICOS ANTES DE CONTINUAR.</vt:lpstr>
      <vt:lpstr>MATERIALES UTILIZADOS: El módulo de arduino.</vt:lpstr>
      <vt:lpstr>MATERIALES UTILIZADOS: El software para programar arduino.</vt:lpstr>
      <vt:lpstr>MATERIALES UTILIZADOS: El módulo bluetooth.</vt:lpstr>
      <vt:lpstr>MATERIALES UTILIZADOS: Optoacoplador SHARP PC814.</vt:lpstr>
      <vt:lpstr>MATERIALES UTILIZADOS: Condensadores eléctricos de 100 K.</vt:lpstr>
      <vt:lpstr>MATERIALES UTILIZADOS: Resistor de 150 Ohmios.</vt:lpstr>
      <vt:lpstr>MATERIALES UTILIZADOS: Cable USB para conexión arduino/PC.</vt:lpstr>
      <vt:lpstr>MATERIALES UTILIZADOS: Cableado para  conexión.</vt:lpstr>
      <vt:lpstr>MATERIALES UTILIZADOS: Placa protoboard o placa de pruebas.</vt:lpstr>
      <vt:lpstr>EXPLICACIÓN DEL SOFTWARE: 1º Inicializamos la librería de comunicación.</vt:lpstr>
      <vt:lpstr>EXPLICACIÓN DEL SOFTWARE: 2º Asignamos los pines para el módulo bluetooth.</vt:lpstr>
      <vt:lpstr>EXPLICACIÓN DEL SOFTWARE: 3º Asignamos variables y el tipo de dato que contendrán.</vt:lpstr>
      <vt:lpstr>EXPLICACIÓN DEL SOFTWARE: 4º Asignación de las variables como entradas o salidas.</vt:lpstr>
      <vt:lpstr>EXPLICACIÓN DEL SOFTWARE: 4º Inicialización del puerto serial y el de bluetooth.</vt:lpstr>
      <vt:lpstr>EXPLICACIÓN DEL SOFTWARE: 5º Asignación de las entradas como digitales.</vt:lpstr>
      <vt:lpstr>EXPLICACIÓN DEL SOFTWARE: 5º Definir comunicación entre puerto serial y el módulo bluetooth.</vt:lpstr>
      <vt:lpstr>EXPLICACIÓN DEL SOFTWARE: 5º Conversión de valores a grados Celsius.</vt:lpstr>
      <vt:lpstr>EXPLICACIÓN DEL SOFTWARE: 5º Impresión de valores en pantalla.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TELEGESTIÓN DE UNA CÁMARA FRIGORÍFICA. </dc:title>
  <dc:creator>MOY</dc:creator>
  <cp:lastModifiedBy>MOY</cp:lastModifiedBy>
  <cp:revision>17</cp:revision>
  <dcterms:created xsi:type="dcterms:W3CDTF">2015-06-21T15:47:38Z</dcterms:created>
  <dcterms:modified xsi:type="dcterms:W3CDTF">2015-06-21T17:14:02Z</dcterms:modified>
</cp:coreProperties>
</file>